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314" r:id="rId5"/>
    <p:sldId id="317" r:id="rId6"/>
    <p:sldId id="319" r:id="rId7"/>
    <p:sldId id="322" r:id="rId8"/>
    <p:sldId id="324" r:id="rId9"/>
    <p:sldId id="318" r:id="rId10"/>
    <p:sldId id="320" r:id="rId11"/>
    <p:sldId id="321" r:id="rId12"/>
    <p:sldId id="30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2B1628-CFE6-412A-BA35-9334DF12DD95}">
          <p14:sldIdLst>
            <p14:sldId id="314"/>
          </p14:sldIdLst>
        </p14:section>
        <p14:section name="Untitled Section" id="{74606C60-8E14-4003-A352-31F1686D2EBB}">
          <p14:sldIdLst>
            <p14:sldId id="317"/>
            <p14:sldId id="319"/>
            <p14:sldId id="322"/>
            <p14:sldId id="324"/>
            <p14:sldId id="318"/>
            <p14:sldId id="320"/>
            <p14:sldId id="321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F50BF3-D2C4-44E5-8BF8-5A508879398C}" v="22" dt="2024-03-15T18:51:09.6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5388" autoAdjust="0"/>
  </p:normalViewPr>
  <p:slideViewPr>
    <p:cSldViewPr snapToGrid="0">
      <p:cViewPr varScale="1">
        <p:scale>
          <a:sx n="78" d="100"/>
          <a:sy n="78" d="100"/>
        </p:scale>
        <p:origin x="893" y="7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s, Julianna - willjg24" userId="1178e4c6-2591-43d2-a21d-7f16a37c953e" providerId="ADAL" clId="{7DF50BF3-D2C4-44E5-8BF8-5A508879398C}"/>
    <pc:docChg chg="custSel addSld modSld">
      <pc:chgData name="Williams, Julianna - willjg24" userId="1178e4c6-2591-43d2-a21d-7f16a37c953e" providerId="ADAL" clId="{7DF50BF3-D2C4-44E5-8BF8-5A508879398C}" dt="2024-03-15T22:09:53.236" v="577" actId="20577"/>
      <pc:docMkLst>
        <pc:docMk/>
      </pc:docMkLst>
      <pc:sldChg chg="addSp delSp modSp mod">
        <pc:chgData name="Williams, Julianna - willjg24" userId="1178e4c6-2591-43d2-a21d-7f16a37c953e" providerId="ADAL" clId="{7DF50BF3-D2C4-44E5-8BF8-5A508879398C}" dt="2024-03-15T22:09:53.236" v="577" actId="20577"/>
        <pc:sldMkLst>
          <pc:docMk/>
          <pc:sldMk cId="621865612" sldId="320"/>
        </pc:sldMkLst>
        <pc:spChg chg="mod">
          <ac:chgData name="Williams, Julianna - willjg24" userId="1178e4c6-2591-43d2-a21d-7f16a37c953e" providerId="ADAL" clId="{7DF50BF3-D2C4-44E5-8BF8-5A508879398C}" dt="2024-03-15T20:36:04.758" v="399" actId="14100"/>
          <ac:spMkLst>
            <pc:docMk/>
            <pc:sldMk cId="621865612" sldId="320"/>
            <ac:spMk id="2" creationId="{C332D874-EE57-31E5-469F-1FF1C9A35206}"/>
          </ac:spMkLst>
        </pc:spChg>
        <pc:spChg chg="del">
          <ac:chgData name="Williams, Julianna - willjg24" userId="1178e4c6-2591-43d2-a21d-7f16a37c953e" providerId="ADAL" clId="{7DF50BF3-D2C4-44E5-8BF8-5A508879398C}" dt="2024-03-15T18:48:53.656" v="54" actId="478"/>
          <ac:spMkLst>
            <pc:docMk/>
            <pc:sldMk cId="621865612" sldId="320"/>
            <ac:spMk id="3" creationId="{2E11401D-B433-994A-C6DE-D84A47EABE13}"/>
          </ac:spMkLst>
        </pc:spChg>
        <pc:spChg chg="add mod">
          <ac:chgData name="Williams, Julianna - willjg24" userId="1178e4c6-2591-43d2-a21d-7f16a37c953e" providerId="ADAL" clId="{7DF50BF3-D2C4-44E5-8BF8-5A508879398C}" dt="2024-03-15T20:34:01.339" v="373" actId="20577"/>
          <ac:spMkLst>
            <pc:docMk/>
            <pc:sldMk cId="621865612" sldId="320"/>
            <ac:spMk id="4" creationId="{4D6E4663-51D0-B210-B596-54695A14BE5B}"/>
          </ac:spMkLst>
        </pc:spChg>
        <pc:spChg chg="add mod">
          <ac:chgData name="Williams, Julianna - willjg24" userId="1178e4c6-2591-43d2-a21d-7f16a37c953e" providerId="ADAL" clId="{7DF50BF3-D2C4-44E5-8BF8-5A508879398C}" dt="2024-03-15T22:09:53.236" v="577" actId="20577"/>
          <ac:spMkLst>
            <pc:docMk/>
            <pc:sldMk cId="621865612" sldId="320"/>
            <ac:spMk id="5" creationId="{52D7BD98-54DB-DA70-9D0E-E3BC40CE21F0}"/>
          </ac:spMkLst>
        </pc:spChg>
      </pc:sldChg>
      <pc:sldChg chg="addSp delSp modSp new mod">
        <pc:chgData name="Williams, Julianna - willjg24" userId="1178e4c6-2591-43d2-a21d-7f16a37c953e" providerId="ADAL" clId="{7DF50BF3-D2C4-44E5-8BF8-5A508879398C}" dt="2024-03-15T17:46:45.023" v="51" actId="1076"/>
        <pc:sldMkLst>
          <pc:docMk/>
          <pc:sldMk cId="1638073685" sldId="321"/>
        </pc:sldMkLst>
        <pc:spChg chg="mod">
          <ac:chgData name="Williams, Julianna - willjg24" userId="1178e4c6-2591-43d2-a21d-7f16a37c953e" providerId="ADAL" clId="{7DF50BF3-D2C4-44E5-8BF8-5A508879398C}" dt="2024-03-15T17:43:17.441" v="14" actId="14100"/>
          <ac:spMkLst>
            <pc:docMk/>
            <pc:sldMk cId="1638073685" sldId="321"/>
            <ac:spMk id="2" creationId="{8305761F-C41C-B309-9E39-B3296720E1CA}"/>
          </ac:spMkLst>
        </pc:spChg>
        <pc:spChg chg="del">
          <ac:chgData name="Williams, Julianna - willjg24" userId="1178e4c6-2591-43d2-a21d-7f16a37c953e" providerId="ADAL" clId="{7DF50BF3-D2C4-44E5-8BF8-5A508879398C}" dt="2024-03-15T17:44:14.789" v="22" actId="478"/>
          <ac:spMkLst>
            <pc:docMk/>
            <pc:sldMk cId="1638073685" sldId="321"/>
            <ac:spMk id="3" creationId="{556A7E32-6E69-4975-2B61-8AB4A1FDD226}"/>
          </ac:spMkLst>
        </pc:spChg>
        <pc:spChg chg="add mod">
          <ac:chgData name="Williams, Julianna - willjg24" userId="1178e4c6-2591-43d2-a21d-7f16a37c953e" providerId="ADAL" clId="{7DF50BF3-D2C4-44E5-8BF8-5A508879398C}" dt="2024-03-15T17:43:25.794" v="15"/>
          <ac:spMkLst>
            <pc:docMk/>
            <pc:sldMk cId="1638073685" sldId="321"/>
            <ac:spMk id="4" creationId="{23932BA0-B2C0-F8B8-102C-1E2E2270E4FD}"/>
          </ac:spMkLst>
        </pc:spChg>
        <pc:spChg chg="add mod">
          <ac:chgData name="Williams, Julianna - willjg24" userId="1178e4c6-2591-43d2-a21d-7f16a37c953e" providerId="ADAL" clId="{7DF50BF3-D2C4-44E5-8BF8-5A508879398C}" dt="2024-03-15T17:43:38.120" v="16"/>
          <ac:spMkLst>
            <pc:docMk/>
            <pc:sldMk cId="1638073685" sldId="321"/>
            <ac:spMk id="5" creationId="{E20ECD4E-854C-E859-033B-E9F627E66540}"/>
          </ac:spMkLst>
        </pc:spChg>
        <pc:picChg chg="add mod">
          <ac:chgData name="Williams, Julianna - willjg24" userId="1178e4c6-2591-43d2-a21d-7f16a37c953e" providerId="ADAL" clId="{7DF50BF3-D2C4-44E5-8BF8-5A508879398C}" dt="2024-03-15T17:43:54.418" v="17"/>
          <ac:picMkLst>
            <pc:docMk/>
            <pc:sldMk cId="1638073685" sldId="321"/>
            <ac:picMk id="6" creationId="{D963DC73-E6B2-2BE7-4D81-0733FC98D3B7}"/>
          </ac:picMkLst>
        </pc:picChg>
        <pc:picChg chg="add mod">
          <ac:chgData name="Williams, Julianna - willjg24" userId="1178e4c6-2591-43d2-a21d-7f16a37c953e" providerId="ADAL" clId="{7DF50BF3-D2C4-44E5-8BF8-5A508879398C}" dt="2024-03-15T17:44:04.345" v="19" actId="1076"/>
          <ac:picMkLst>
            <pc:docMk/>
            <pc:sldMk cId="1638073685" sldId="321"/>
            <ac:picMk id="7" creationId="{CD3645E4-F276-48A5-52CF-E12B95D68C8C}"/>
          </ac:picMkLst>
        </pc:picChg>
        <pc:picChg chg="add mod">
          <ac:chgData name="Williams, Julianna - willjg24" userId="1178e4c6-2591-43d2-a21d-7f16a37c953e" providerId="ADAL" clId="{7DF50BF3-D2C4-44E5-8BF8-5A508879398C}" dt="2024-03-15T17:44:11.973" v="21" actId="1076"/>
          <ac:picMkLst>
            <pc:docMk/>
            <pc:sldMk cId="1638073685" sldId="321"/>
            <ac:picMk id="8" creationId="{5712220C-32EF-FB8D-91A9-51FB67EFA6B6}"/>
          </ac:picMkLst>
        </pc:picChg>
        <pc:picChg chg="add mod">
          <ac:chgData name="Williams, Julianna - willjg24" userId="1178e4c6-2591-43d2-a21d-7f16a37c953e" providerId="ADAL" clId="{7DF50BF3-D2C4-44E5-8BF8-5A508879398C}" dt="2024-03-15T17:44:19.723" v="23"/>
          <ac:picMkLst>
            <pc:docMk/>
            <pc:sldMk cId="1638073685" sldId="321"/>
            <ac:picMk id="9" creationId="{8951B52A-1C0E-3A9A-0D03-7ACE573F7E16}"/>
          </ac:picMkLst>
        </pc:picChg>
        <pc:picChg chg="add mod">
          <ac:chgData name="Williams, Julianna - willjg24" userId="1178e4c6-2591-43d2-a21d-7f16a37c953e" providerId="ADAL" clId="{7DF50BF3-D2C4-44E5-8BF8-5A508879398C}" dt="2024-03-15T17:44:26.570" v="25" actId="1076"/>
          <ac:picMkLst>
            <pc:docMk/>
            <pc:sldMk cId="1638073685" sldId="321"/>
            <ac:picMk id="10" creationId="{D6B66380-1CF8-197C-FC5A-683D5124F710}"/>
          </ac:picMkLst>
        </pc:picChg>
        <pc:picChg chg="add mod">
          <ac:chgData name="Williams, Julianna - willjg24" userId="1178e4c6-2591-43d2-a21d-7f16a37c953e" providerId="ADAL" clId="{7DF50BF3-D2C4-44E5-8BF8-5A508879398C}" dt="2024-03-15T17:45:41.564" v="37" actId="1076"/>
          <ac:picMkLst>
            <pc:docMk/>
            <pc:sldMk cId="1638073685" sldId="321"/>
            <ac:picMk id="11" creationId="{4DA2EE4F-0952-2FE6-2B49-033CF701ABEE}"/>
          </ac:picMkLst>
        </pc:picChg>
        <pc:picChg chg="add mod">
          <ac:chgData name="Williams, Julianna - willjg24" userId="1178e4c6-2591-43d2-a21d-7f16a37c953e" providerId="ADAL" clId="{7DF50BF3-D2C4-44E5-8BF8-5A508879398C}" dt="2024-03-15T17:45:58.920" v="41" actId="1076"/>
          <ac:picMkLst>
            <pc:docMk/>
            <pc:sldMk cId="1638073685" sldId="321"/>
            <ac:picMk id="12" creationId="{CF28C97A-837E-2493-FC13-13EE936401DC}"/>
          </ac:picMkLst>
        </pc:picChg>
        <pc:picChg chg="add mod">
          <ac:chgData name="Williams, Julianna - willjg24" userId="1178e4c6-2591-43d2-a21d-7f16a37c953e" providerId="ADAL" clId="{7DF50BF3-D2C4-44E5-8BF8-5A508879398C}" dt="2024-03-15T17:46:07.241" v="44" actId="1076"/>
          <ac:picMkLst>
            <pc:docMk/>
            <pc:sldMk cId="1638073685" sldId="321"/>
            <ac:picMk id="13" creationId="{70BB11A8-7E6B-6482-6B02-201743E1B8C5}"/>
          </ac:picMkLst>
        </pc:picChg>
        <pc:inkChg chg="add mod">
          <ac:chgData name="Williams, Julianna - willjg24" userId="1178e4c6-2591-43d2-a21d-7f16a37c953e" providerId="ADAL" clId="{7DF50BF3-D2C4-44E5-8BF8-5A508879398C}" dt="2024-03-15T17:44:55.613" v="32"/>
          <ac:inkMkLst>
            <pc:docMk/>
            <pc:sldMk cId="1638073685" sldId="321"/>
            <ac:inkMk id="14" creationId="{5B8C411E-A56C-BE68-981F-E6036A10AE3B}"/>
          </ac:inkMkLst>
        </pc:inkChg>
        <pc:inkChg chg="add mod">
          <ac:chgData name="Williams, Julianna - willjg24" userId="1178e4c6-2591-43d2-a21d-7f16a37c953e" providerId="ADAL" clId="{7DF50BF3-D2C4-44E5-8BF8-5A508879398C}" dt="2024-03-15T17:45:09.896" v="34" actId="1076"/>
          <ac:inkMkLst>
            <pc:docMk/>
            <pc:sldMk cId="1638073685" sldId="321"/>
            <ac:inkMk id="15" creationId="{7F3ED683-EC78-E10E-6A5F-2885605C4777}"/>
          </ac:inkMkLst>
        </pc:inkChg>
        <pc:inkChg chg="add mod">
          <ac:chgData name="Williams, Julianna - willjg24" userId="1178e4c6-2591-43d2-a21d-7f16a37c953e" providerId="ADAL" clId="{7DF50BF3-D2C4-44E5-8BF8-5A508879398C}" dt="2024-03-15T17:45:18.328" v="35"/>
          <ac:inkMkLst>
            <pc:docMk/>
            <pc:sldMk cId="1638073685" sldId="321"/>
            <ac:inkMk id="16" creationId="{7BA366BF-A0CD-BA93-8913-FC7B20011F7B}"/>
          </ac:inkMkLst>
        </pc:inkChg>
        <pc:inkChg chg="add mod">
          <ac:chgData name="Williams, Julianna - willjg24" userId="1178e4c6-2591-43d2-a21d-7f16a37c953e" providerId="ADAL" clId="{7DF50BF3-D2C4-44E5-8BF8-5A508879398C}" dt="2024-03-15T17:45:38.065" v="36"/>
          <ac:inkMkLst>
            <pc:docMk/>
            <pc:sldMk cId="1638073685" sldId="321"/>
            <ac:inkMk id="17" creationId="{515FF0F6-829F-2DDC-18EC-5FA570E799A3}"/>
          </ac:inkMkLst>
        </pc:inkChg>
        <pc:inkChg chg="add mod">
          <ac:chgData name="Williams, Julianna - willjg24" userId="1178e4c6-2591-43d2-a21d-7f16a37c953e" providerId="ADAL" clId="{7DF50BF3-D2C4-44E5-8BF8-5A508879398C}" dt="2024-03-15T17:45:57.255" v="40" actId="1076"/>
          <ac:inkMkLst>
            <pc:docMk/>
            <pc:sldMk cId="1638073685" sldId="321"/>
            <ac:inkMk id="18" creationId="{F54931A8-BE1C-EE0B-173A-8BFE5BF37708}"/>
          </ac:inkMkLst>
        </pc:inkChg>
        <pc:inkChg chg="add mod">
          <ac:chgData name="Williams, Julianna - willjg24" userId="1178e4c6-2591-43d2-a21d-7f16a37c953e" providerId="ADAL" clId="{7DF50BF3-D2C4-44E5-8BF8-5A508879398C}" dt="2024-03-15T17:46:05.839" v="43" actId="1076"/>
          <ac:inkMkLst>
            <pc:docMk/>
            <pc:sldMk cId="1638073685" sldId="321"/>
            <ac:inkMk id="19" creationId="{03A83676-F4FC-527B-C94A-193D3C48988A}"/>
          </ac:inkMkLst>
        </pc:inkChg>
        <pc:inkChg chg="add mod">
          <ac:chgData name="Williams, Julianna - willjg24" userId="1178e4c6-2591-43d2-a21d-7f16a37c953e" providerId="ADAL" clId="{7DF50BF3-D2C4-44E5-8BF8-5A508879398C}" dt="2024-03-15T17:46:17.308" v="46" actId="1076"/>
          <ac:inkMkLst>
            <pc:docMk/>
            <pc:sldMk cId="1638073685" sldId="321"/>
            <ac:inkMk id="20" creationId="{5D374A89-3C90-F324-3BE2-9071A9190297}"/>
          </ac:inkMkLst>
        </pc:inkChg>
        <pc:inkChg chg="add mod">
          <ac:chgData name="Williams, Julianna - willjg24" userId="1178e4c6-2591-43d2-a21d-7f16a37c953e" providerId="ADAL" clId="{7DF50BF3-D2C4-44E5-8BF8-5A508879398C}" dt="2024-03-15T17:46:28.147" v="47"/>
          <ac:inkMkLst>
            <pc:docMk/>
            <pc:sldMk cId="1638073685" sldId="321"/>
            <ac:inkMk id="21" creationId="{E1EF60AE-6C6E-D7C9-4AD9-D82A505F3C6A}"/>
          </ac:inkMkLst>
        </pc:inkChg>
        <pc:inkChg chg="add mod">
          <ac:chgData name="Williams, Julianna - willjg24" userId="1178e4c6-2591-43d2-a21d-7f16a37c953e" providerId="ADAL" clId="{7DF50BF3-D2C4-44E5-8BF8-5A508879398C}" dt="2024-03-15T17:46:36.493" v="49" actId="1076"/>
          <ac:inkMkLst>
            <pc:docMk/>
            <pc:sldMk cId="1638073685" sldId="321"/>
            <ac:inkMk id="22" creationId="{B4245F76-4E4A-6534-4DE6-2FA797BD09C6}"/>
          </ac:inkMkLst>
        </pc:inkChg>
        <pc:inkChg chg="add mod">
          <ac:chgData name="Williams, Julianna - willjg24" userId="1178e4c6-2591-43d2-a21d-7f16a37c953e" providerId="ADAL" clId="{7DF50BF3-D2C4-44E5-8BF8-5A508879398C}" dt="2024-03-15T17:46:45.023" v="51" actId="1076"/>
          <ac:inkMkLst>
            <pc:docMk/>
            <pc:sldMk cId="1638073685" sldId="321"/>
            <ac:inkMk id="23" creationId="{FB087B3D-67D3-059F-F5F4-8082552DEEB8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4:55.6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4273 24575,'5'1'0,"0"-1"0,0 1 0,-1 0 0,1 1 0,0-1 0,0 1 0,-1 0 0,1 0 0,-1 0 0,0 0 0,0 1 0,7 5 0,45 45 0,-45-42 0,121 140 0,-82-90 0,3-2 0,67 58 0,67 28 0,5-8 0,292 155 0,-377-239 0,2-4 0,122 37 0,246 95 0,-326-127 0,-3 6 0,-2 6 0,169 105 0,-127-42 0,20 13 0,255 106 0,-446-239 0,16 6 0,1-1 0,1-2 0,51 12 0,111 11 0,-149-27 0,609 74 0,7-73 0,-382-13 0,-167 4 0,353 6 0,-327 2 0,185 36 0,94 19 0,13-3 0,-221-26 0,264 8 0,288 8 0,-464-24 0,-206-22 0,0-3 0,-1-5 0,131-21 0,85-13 0,-137 19 0,231-54 0,17-24 15,12-3-228,-7-13-580,-376 100 760,1992-565-3290,-1377 366 2616,-36-54-23,-545 221 920,-2-4 1,-3-4 0,98-84 0,184-204 3498,-250 233-2772,360-405-484,-285 301-451,497-453 18,-520 516 0,-61 61 0,-43 38 0,72-80 0,-115 112 0,-1-1 0,0-1 0,-2 0 0,20-44 0,23-91 0,-29 79 0,-1 6 0,7-19 0,39-172 0,-63 196 0,-3-1 0,-8-128 0,-1 54 0,3 103 0,3 0 0,0 0 0,3 1 0,1-1 0,12-38 0,29-63 0,6 3 0,77-141 0,-74 173 0,5 2 0,78-97 0,-120 178 0,0 2 0,2 0 0,0 1 0,1 1 0,0 1 0,1 1 0,26-11 0,40-27 0,-74 43 0,409-297 0,-409 292 0,-11 10 0,0 0 0,0 0 0,0 1 0,1-1 0,-1 1 0,1 0 0,0 0 0,0 1 0,0-1 0,6-1 0,-10 4 0,0 0 0,-1 0 0,1 0 0,0 0 0,0 1 0,-1-1 0,1 0 0,0 0 0,0 1 0,-1-1 0,1 0 0,0 1 0,-1-1 0,1 1 0,-1-1 0,1 1 0,0-1 0,-1 1 0,1-1 0,-1 1 0,1 0 0,-1-1 0,0 1 0,1 0 0,-1-1 0,0 1 0,1 0 0,-1-1 0,0 1 0,0 0 0,0 0 0,1-1 0,-1 1 0,0 0 0,0 0 0,0-1 0,0 1 0,-1 1 0,1 36 0,-1-33 0,-7 102 0,-8 174 0,16-227 0,2 1 0,3-1 0,11 56 0,-7-78 0,-4-25 0,-6-18 0,-6-21 0,-9-7 0,-2 0 0,-2 1 0,-1 2 0,-37-50 0,30 54 0,0 2 0,-2 0 0,-1 2 0,-61-41 0,-16-16 0,-29-26 0,136 110 0,-1 1 0,1-1 0,0 0 0,0 0 0,0 1 0,0-1 0,0 0 0,0 0 0,0 0 0,0 0 0,0 0 0,0-1 0,0 1 0,0 0 0,1 0 0,-1 0 0,1-1 0,-1 1 0,1 0 0,-1-1 0,1 1 0,0 0 0,0-1 0,-1-1 0,2 1 0,0 1 0,-1 0 0,1 0 0,0 0 0,0-1 0,0 1 0,0 0 0,0 0 0,0 0 0,0 0 0,0 1 0,1-1 0,-1 0 0,0 0 0,1 1 0,-1-1 0,0 1 0,3-1 0,9-3 0,0 1 0,0 0 0,24-1 0,257 3 215,-143 3-1795,-114-1-5246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42.0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24575,'37'15'0,"1"-2"0,0-1 0,62 10 0,-74-17 0,49 7 0,121 3 0,-34-4 0,1046 68 0,-383-32 0,-524-15 0,-2 12 0,379 106 0,-253-53 0,-308-78 0,202 5 0,-89-14 0,392 67 0,211 107 0,-36 27-332,212 52-150,-756-211 708,2-10 0,280 8 1,-459-45-178,0 3 0,82 19 0,-127-19-50,-1 1-1,1 1 1,-2 2-1,0 1 1,0 1-1,-1 2 1,47 34-1,-31-15 2,1 2 0,2-2 0,54 29 0,-55-39 0,213 111 0,-214-112 0,-1 3 0,-1 1 0,39 34 0,5 3 0,-86-65 0,6 6 0,0-1 0,1-1 0,-1 1 0,1-1 0,11 3 0,-18-6 0,1-1 0,-1 1 0,1-1 0,-1 0 0,1 0 0,0 0 0,-1 1 0,1-1 0,0-1 0,-1 1 0,1 0 0,-1 0 0,1-1 0,0 1 0,-1-1 0,1 1 0,-1-1 0,1 0 0,-1 1 0,0-1 0,1 0 0,-1 0 0,0 0 0,1 0 0,-1 0 0,0 0 0,0-1 0,0 1 0,0 0 0,0 0 0,0-1 0,-1 1 0,1-1 0,1-1 0,2-9 0,0 0 0,0-1 0,-2 1 0,1 0 0,-1-1 0,-1 0 0,-1-22 0,-10-92 0,0 67 0,-3 0 0,-3 1 0,-26-64 0,40 115 0,-1 1 0,0-1 0,0 1 0,-1-1 0,0 1 0,-1 0 0,1 1 0,-1-1 0,-10-9 0,13 14 0,1 1 0,-1 0 0,0 0 0,0 0 0,0 0 0,0 0 0,0 0 0,0 1 0,0-1 0,0 1 0,0-1 0,0 1 0,-1 0 0,1 0 0,0 0 0,-4 0 0,2 1 0,0 0 0,-1 1 0,1-1 0,0 1 0,0 0 0,0 0 0,0 0 0,0 0 0,0 1 0,-6 5 0,-13 14 0,0 1 0,1 1 0,1 1 0,-34 53 0,-59 124 0,100-176 0,-49 112 0,42-89 0,-49 88 0,68-134 0,0 0 0,0 0 0,0 1 0,0-1 0,0 1 0,1 0 0,0-1 0,-2 8 0,3-10 0,0 0 0,1 0 0,-1 0 0,0 0 0,0 1 0,1-1 0,-1 0 0,1 0 0,-1-1 0,1 1 0,-1 0 0,1 0 0,0 0 0,-1 0 0,1 0 0,0 0 0,0-1 0,0 1 0,-1 0 0,1-1 0,0 1 0,0-1 0,0 1 0,0-1 0,0 1 0,0-1 0,0 0 0,0 1 0,0-1 0,1 0 0,-1 0 0,0 0 0,0 0 0,2 0 0,42 5 0,0-3 0,88-6 0,-25-1 0,406 4-1365,-475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06.4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5949 24575,'52'3'0,"-1"2"0,60 13 0,-11-2 0,320 55 0,-124-18 0,137-12 0,-2-35 0,-312-6 0,1051 22-799,-45-2 46,-545-59 1627,-203 5-406,199 22-336,-167 7-54,-347-1-78,0-2 0,0-3 0,73-24 0,10-1 0,75-5 0,307-20 0,242 48 0,-679 12 0,1-4 0,133-24 0,177-59 0,-136 15 0,-2-10 0,-5-13 0,-3-10 0,-6-11 0,374-239 0,-511 279 0,-4-5 0,-3-5 0,-5-4 0,-3-4 0,89-115 0,-78 72 0,-6-5 0,-7-5 0,110-228 0,-147 251 0,-5-2 0,41-156 0,-71 195 0,-4-1 0,-5-1 0,-3 0 0,0-116 0,-17-614 0,5 787 0,-2 1 0,-1 0 0,-2 0 0,-11-36 0,-47-122 0,59 178 0,-19-52 0,-4 2 0,-59-101 0,71 135 0,2-1 0,0 0 0,2-1 0,1 0 0,2-1 0,1 0 0,-6-44 0,8 22 0,3-1 0,1 1 0,9-87 0,-5 125 0,1 1 0,0-1 0,1 1 0,1 0 0,0 0 0,1 0 0,0 1 0,1 0 0,0 0 0,12-15 0,-2 7 0,1 1 0,0 1 0,1 1 0,40-31 0,-56 47 0,0 0 0,0 0 0,0 0 0,1 0 0,-1 1 0,0-1 0,1 1 0,-1 0 0,1 0 0,-1 0 0,1 1 0,-1-1 0,1 1 0,0 0 0,-1 0 0,1 0 0,0 0 0,-1 0 0,1 1 0,-1 0 0,1 0 0,0 0 0,-1 0 0,0 0 0,1 1 0,-1 0 0,0-1 0,0 1 0,0 0 0,0 1 0,0-1 0,3 4 0,9 8 0,-1 2 0,-1 0 0,0 0 0,16 30 0,-16-25 0,203 282 0,-72-122 0,-143-180 0,0 0 0,0 0 0,0 0 0,0 1 0,0-1 0,0 0 0,-1 0 0,1 1 0,0-1 0,-1 0 0,1 1 0,-1-1 0,0 0 0,1 1 0,-1-1 0,0 1 0,0-1 0,0 0 0,0 1 0,0-1 0,0 1 0,0-1 0,0 1 0,-1 1 0,0-1 0,0 0 0,-1 0 0,1-1 0,-1 1 0,1 0 0,-1-1 0,1 0 0,-1 1 0,0-1 0,0 0 0,0 0 0,1 1 0,-1-1 0,-4 1 0,-9 3 0,-1-1 0,0 0 0,-26 3 0,33-6 0,-180 18 0,-316-11 0,338-9 0,-422-3 0,629-21 0,27-14 0,-2-2 0,-2-4 0,67-61 0,-89 72 0,36-30 0,-13 8 0,3 3 0,1 3 0,113-62 0,-142 91-455,-2-2 0,36-28 0,-53 36-6371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18.3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0 768 24575,'3'3'0,"1"0"0,-1 0 0,1-1 0,0 1 0,0-1 0,0 0 0,0-1 0,0 1 0,0 0 0,0-1 0,8 1 0,52 5 0,-40-5 0,531 10 0,-400-14 0,17-6 0,222-41 0,-85 8 0,644 10 0,-879 31 0,652-25 0,114 6 0,-613 21 0,-81 4 0,164 30 0,-78-6 0,939 120 0,-732-114 0,1-37 0,-175-2 0,-111-5 0,238-42 0,-195 20 0,398-15 0,3 47 0,-265 1 0,2603-3 0,-2869-2 0,1-3 0,77-16 0,128-41 0,-41 8 0,62-31 0,-168 44 0,-71 26 0,1 2 0,87-9 0,112 7 0,-110 9 0,46-13 0,52-2 0,-133 21 0,-58 2 0,0-2 0,0-3 0,0-2 0,91-21 0,74-52 0,-169 65 0,84-12 0,-42 10 0,427-61 0,-318 61 0,249 13 0,-203 5 0,-244-3 0,118 0 0,203 24 0,373 104 0,-394-102 0,-115-14 0,-85-3 0,256 31 0,-187-14 0,332 7 0,-369-34 0,389 17 0,-222 16 0,239 31 0,-418-52 0,174-5 0,-223-7 0,-50 2 0,-1 0 0,0 1 0,0 2 0,0 0 0,0 1 0,0 1 0,38 17 0,-57-22 0,0 0 0,0 1 0,-1 0 0,1-1 0,0 1 0,-1 0 0,1 0 0,-1 0 0,0 0 0,0 0 0,1 0 0,-1 0 0,-1 0 0,1 0 0,0 1 0,0-1 0,-1 0 0,1 1 0,-1-1 0,0 0 0,0 1 0,0-1 0,0 1 0,0-1 0,0 0 0,-1 1 0,1-1 0,-1 0 0,0 1 0,-1 2 0,-3 10 0,0 1 0,-2-1 0,-10 18 0,9-18 0,-88 148 0,38-67 0,-33 39 0,49-74 0,41-60 0,1-1 0,-1 1 0,1 0 0,0 0 0,-1-1 0,1 1 0,-1 0 0,0-1 0,1 1 0,-1 0 0,0-1 0,1 1 0,-1-1 0,0 1 0,1-1 0,-1 0 0,0 1 0,0-1 0,0 1 0,1-1 0,-1 0 0,0 0 0,0 0 0,0 0 0,0 1 0,0-1 0,-1-1 0,1 1 0,-1-1 0,1 0 0,0 1 0,0-1 0,0 0 0,0 0 0,0 0 0,0 0 0,0 0 0,0 0 0,0-1 0,0 1 0,1 0 0,-1 0 0,0-2 0,-17-55 0,8-19 0,3 0 0,4 0 0,6-88 0,0 45 0,-5-89 0,6-156 0,-4 361 0,0 0 0,1 0 0,-1 0 0,1 0 0,0 0 0,-1 1 0,2-1 0,-1 0 0,0 1 0,1-1 0,0 0 0,0 1 0,0 0 0,0 0 0,3-4 0,-4 6 0,0 1 0,0-1 0,0 1 0,-1-1 0,1 1 0,0-1 0,0 1 0,0 0 0,0 0 0,0-1 0,0 1 0,0 0 0,0 0 0,0 0 0,0 0 0,0 0 0,0 0 0,0 0 0,0 0 0,0 0 0,2 1 0,0 1 0,0-1 0,0 1 0,0-1 0,-1 1 0,1 0 0,0 0 0,-1 0 0,0 1 0,5 4 0,9 13 0,-1 1 0,0 1 0,-2 0 0,12 26 0,37 101 0,-56-134 0,15 62 0,-19-61 0,2-1 0,0 0 0,1-1 0,12 28 0,29 40 0,108 208 0,-131-243-1365,-2-11-5461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38.06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3316 24575,'0'-3'0,"1"-1"0,0 1 0,-1 0 0,1-1 0,1 1 0,-1 0 0,0-1 0,1 1 0,-1 0 0,1 0 0,0 0 0,0 1 0,0-1 0,1 0 0,-1 1 0,1-1 0,-1 1 0,1 0 0,0 0 0,0 0 0,0 0 0,3-1 0,12-6 0,-1 0 0,35-10 0,-26 9 0,32-10 0,1 2 0,91-15 0,124-4 0,-94 15 0,-128 13 0,-1-2 0,0-2 0,65-28 0,143-75 0,-19 7 0,248-65 0,-20 7 0,-388 132 0,-1-3 0,-2-4 0,91-65 0,193-173 0,-291 223 0,-14 11 0,440-369 0,-469 389 0,41-54 0,-50 56 0,1 1 0,2 2 0,40-36 0,-39 40 0,-7 5 0,0 0 0,1 1 0,0 1 0,1 0 0,0 1 0,0 1 0,1 0 0,30-8 0,389-59 0,-389 68 0,-1-1 0,-1-2 0,0-3 0,0-1 0,-2-3 0,0-1 0,-1-2 0,51-33 0,-22 12 0,86-34 0,14-8 0,-121 58 0,99-36 0,-119 54 0,-27 12 0,-15 9 0,-5 2 0,0 2 0,2 0 0,-1 0 0,2 1 0,1 1 0,0 1 0,2-1 0,0 2 0,1-1 0,-9 36 0,-3 23 0,-22 102 0,39-158 0,1 0 0,2 0 0,0 0 0,2 0 0,6 44 0,31 185 0,-38-240 0,-4-18 0,-6-25 0,-60-388 0,58 336 0,-4 1 0,-3 0 0,-32-83 0,-105-224 0,147 369 0,1-1 0,1 0 0,1-1 0,0 0 0,2 0 0,1 0 0,0 0 0,1-1 0,2-21 0,0 41 0,0-1 0,0 1 0,0 0 0,1-1 0,-1 1 0,1 0 0,-1-1 0,1 1 0,0 0 0,0 0 0,0 0 0,0 0 0,0 0 0,0 0 0,1 0 0,-1 0 0,1 0 0,-1 1 0,1-1 0,2-2 0,-2 4 0,0-1 0,0 0 0,0 1 0,0 0 0,0-1 0,0 1 0,0 0 0,0 0 0,0 0 0,0 0 0,0 0 0,0 0 0,0 1 0,-1-1 0,1 1 0,0 0 0,0-1 0,3 2 0,7 5 0,-1-1 0,0 2 0,0-1 0,-1 2 0,17 15 0,14 20 0,41 57 0,-48-56 0,71 70 0,-89-98 0,0 0 0,-1 2 0,-1-1 0,0 2 0,-2 0 0,15 30 0,-20-38-273,-1-1 0,1-1 0,1 1 0,11 11 0,8 4-6553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48.45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45 24575,'21'2'0,"-1"0"0,0 1 0,34 10 0,38 5 0,-63-16 0,1-1 0,-1-2 0,1-1 0,-1-1 0,0-1 0,0-2 0,0-1 0,-1-1 0,40-17 0,-43 17-195,1 2 0,0 0 0,0 2 0,1 1 0,-1 1 0,41 2 0,-30 0-6631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03.87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1 768 24575,'10'0'0,"-1"-2"0,1 1 0,-1-1 0,1-1 0,-1 0 0,0 0 0,0-1 0,0 0 0,9-5 0,8-7 0,38-29 0,-51 34 0,-1-1 0,0 0 0,14-20 0,29-29 0,-4 23 0,1 1 0,1 4 0,73-35 0,35-21 0,-26-8 0,-87 60 0,71-42 0,-117 78 0,0-1 0,1 1 0,-1 0 0,0 0 0,0 0 0,1 0 0,-1 0 0,0 0 0,1 1 0,-1-1 0,1 1 0,-1 0 0,1-1 0,-1 1 0,1 0 0,-1 0 0,1 1 0,-1-1 0,0 1 0,1-1 0,-1 1 0,1 0 0,-1-1 0,0 1 0,3 2 0,-2-1 0,-1 1 0,1 0 0,-1 0 0,0 0 0,0 0 0,0 1 0,0-1 0,0 0 0,-1 1 0,0-1 0,1 1 0,-1 0 0,0-1 0,-1 1 0,1 0 0,-1 4 0,1 18 0,-1-1 0,-1 1 0,-2-1 0,0 1 0,-2-1 0,-12 37 0,5-12 0,11-47 0,0 1 0,0-1 0,0 0 0,0 1 0,0-1 0,-1 0 0,1 0 0,-1 0 0,0 0 0,0 0 0,0 0 0,0-1 0,0 1 0,-4 2 0,5-4 0,-1-1 0,1 1 0,0-1 0,-1 0 0,1 1 0,-1-1 0,1 0 0,-1 0 0,1 0 0,0 0 0,-1 0 0,1 0 0,-1-1 0,1 1 0,0 0 0,-1-1 0,1 1 0,-1-1 0,1 1 0,0-1 0,0 0 0,-1 0 0,1 1 0,0-1 0,0 0 0,0 0 0,0 0 0,0 0 0,0 0 0,0 0 0,0-1 0,1 1 0,-1 0 0,0 0 0,0-3 0,-18-23 0,-18-39 0,26 43 0,-1 2 0,-2 0 0,-28-36 0,32 44 0,1-1 0,0 0 0,1 0 0,0-1 0,1 0 0,1 0 0,-7-25 0,12 38 0,1 1 0,-1-1 0,1 0 0,0 0 0,-1 0 0,1 0 0,0 0 0,0 0 0,0 1 0,1-1 0,-1 0 0,0 0 0,1 0 0,-1 0 0,1 0 0,0 1 0,-1-1 0,1 0 0,0 1 0,0-1 0,0 0 0,0 1 0,0-1 0,1 1 0,-1-1 0,0 1 0,1 0 0,-1 0 0,1 0 0,-1 0 0,1 0 0,0 0 0,-1 0 0,1 0 0,0 0 0,0 1 0,-1-1 0,1 1 0,0-1 0,2 1 0,10-3 0,0 1 0,0 0 0,0 1 0,18 2 0,-21-1 0,76 1-1365,-48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12.44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24575,'4'4'0,"1"-1"0,0 0 0,-1 0 0,1 0 0,0-1 0,0 0 0,0 0 0,9 2 0,10 5 0,287 114 0,-288-112 0,0 1 0,-1 2 0,0 0 0,32 28 0,72 79 0,-89-83 0,561 610 0,-563-605 0,-2 1 0,-2 2 0,-2 2 0,-2 0 0,-2 1 0,-2 2 0,-3 1 0,-2 0 0,19 88 0,24 157 0,33 176 0,49 207 0,-28-275 0,11-43 0,72 83 0,-175-401 0,25 71 0,-22-42 0,19 60 0,-42-125 0,-1 1 0,2-1 0,-1 1 0,2-1 0,-1 0 0,1-1 0,0 1 0,0-1 0,1 0 0,0 0 0,0 0 0,13 9 0,-15-13 0,-1-1 0,1 1 0,-1-1 0,1 0 0,0 0 0,0-1 0,0 1 0,0-1 0,1 0 0,-1 0 0,0 0 0,0-1 0,1 1 0,-1-1 0,0 0 0,1 0 0,-1-1 0,0 1 0,0-1 0,1 0 0,-1 0 0,0 0 0,0-1 0,0 1 0,0-1 0,0 0 0,0 0 0,-1-1 0,5-3 0,4-4 0,0-1 0,-1-1 0,-1 0 0,0 0 0,12-22 0,24-27 0,-27 41 0,1 1 0,31-22 0,-30 25 0,-2 0 0,36-38 0,-25 20 0,-19 22 0,0 1 0,0-2 0,-1 1 0,-1-2 0,0 1 0,-1-1 0,0 0 0,10-28 0,-18 40 0,1-1 0,-1 1 0,0 0 0,0 0 0,1 0 0,-2 0 0,1-1 0,0 1 0,0 0 0,-1 0 0,1 0 0,-1 0 0,0 0 0,1 0 0,-1 0 0,0 0 0,0 0 0,-1 0 0,1 0 0,0 0 0,0 1 0,-1-1 0,1 1 0,-1-1 0,0 1 0,1-1 0,-1 1 0,0 0 0,0 0 0,0 0 0,0 0 0,0 0 0,0 0 0,0 1 0,0-1 0,0 0 0,-3 1 0,-9-3 0,0 1 0,-1 0 0,1 1 0,-20 1 0,-49 7 0,0 3 0,-99 25 0,80-14 0,101-21 0,-81 17 0,-1-3 0,-134 4 0,212-18 0,-36-1 0,0 2 0,0 2 0,-42 8 0,35-4 0,-30 6 0,73-12 0,1 0 0,0 0 0,-1 1 0,1-1 0,0 1 0,0 0 0,0 0 0,0 1 0,0-1 0,1 1 0,-1 0 0,-5 6 0,8-7 0,-1 1 0,1 0 0,0 0 0,0-1 0,0 1 0,1 0 0,-1 0 0,1 0 0,0 0 0,-1 0 0,1 0 0,0 0 0,1 0 0,-1 0 0,1 0 0,-1 0 0,1-1 0,0 1 0,0 0 0,0 0 0,0-1 0,0 1 0,1 0 0,-1-1 0,4 5 0,2 2 0,-1 0 0,1-1 0,0 1 0,0-2 0,17 14 0,-7-9 0,1 0 0,0-1 0,0-1 0,1-1 0,1-1 0,0-1 0,0 0 0,40 7 0,-9-1 0,-1 2 0,67 29 0,6 2 0,-38-15-12,-43-15-665,88 22 1,-99-33-6150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28.1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24575,'-1'376'0,"3"419"0,1-685 0,4 1 0,29 145 0,-25-205 0,2 0 0,3-1 0,1-1 0,3 0 0,2-2 0,2 0 0,32 47 0,-20-44 0,-18-28 0,-2 2 0,-1 0 0,0 1 0,15 38 0,12 38 0,-25-65 0,-2 2 0,-1 0 0,8 39 0,-11-22 0,0-7 0,7 80 0,-17-113 0,9 98 0,-8-101 0,0 0 0,1 0 0,0 0 0,0-1 0,2 1 0,10 20 0,-15-31 0,1 0 0,-1 0 0,1 0 0,0-1 0,-1 1 0,1 0 0,0 0 0,0-1 0,0 1 0,-1-1 0,1 1 0,0 0 0,0-1 0,0 0 0,0 1 0,0-1 0,0 1 0,0-1 0,0 0 0,0 0 0,0 0 0,0 0 0,0 0 0,0 0 0,0 0 0,0 0 0,0 0 0,1 0 0,-1 0 0,0-1 0,0 1 0,0 0 0,0-1 0,-1 1 0,1-1 0,0 1 0,0-1 0,0 1 0,0-1 0,0 0 0,-1 1 0,1-1 0,0 0 0,1-1 0,30-38 0,-23 23 0,0 0 0,-1-1 0,-1 0 0,6-25 0,-6 20 0,0 1 0,14-25 0,-18 39 0,1 1 0,1 0 0,0 1 0,0-1 0,0 1 0,0 0 0,1 0 0,0 0 0,1 1 0,8-6 0,40-23 0,-29 20 0,-1-2 0,0-1 0,-2-1 0,24-22 0,20-36 0,-62 69 0,0 0 0,-1 0 0,0 0 0,0 0 0,0-1 0,-1 0 0,0 0 0,-1 0 0,4-14 0,-6 20 0,0 1 0,0-1 0,0 0 0,0 1 0,0-1 0,0 0 0,0 1 0,0-1 0,-1 0 0,1 1 0,0-1 0,-1 0 0,0 1 0,1-1 0,-1 1 0,0-1 0,0 1 0,0-1 0,0 1 0,0 0 0,0-1 0,0 1 0,-1 0 0,1 0 0,0 0 0,-1 0 0,1 0 0,0 0 0,-1 0 0,1 1 0,-1-1 0,0 0 0,1 1 0,-1-1 0,1 1 0,-1 0 0,0-1 0,0 1 0,1 0 0,-3 0 0,-8 0 0,-1 1 0,1-1 0,0 2 0,-19 4 0,15-3 0,-116 13 0,-1-6 0,-176-9 0,157-3 0,117-1 0,30 2 0,-1 0 0,0 0 0,1 0 0,-1 1 0,0 0 0,0 0 0,1 1 0,-1-1 0,0 1 0,1 0 0,-8 3 0,12-3 0,1 0 0,-1-1 0,0 1 0,0 0 0,0 0 0,1 0 0,-1 0 0,0 0 0,1 0 0,-1 0 0,1 0 0,0 0 0,-1 1 0,1-1 0,0 0 0,-1 0 0,1 0 0,0 0 0,0 1 0,0-1 0,0 0 0,0 0 0,0 0 0,1 1 0,-1-1 0,0 0 0,1 0 0,-1 0 0,1 2 0,19 39 0,-13-30 0,69 159 0,9 20 0,-77-178 14,0 0-1,0 0 0,1-1 0,1 0 1,0 0-1,1-1 0,0 0 1,22 16-1,-3-7-508,0-1 0,52 22 0,-57-29-6331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33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24575,'8'1'0,"1"0"0,-1 1 0,0 0 0,0 0 0,0 0 0,14 7 0,-1 0 0,240 86 0,392 89 0,-293-111-519,705 161-181,299 150 700,-1309-367 0,138 50 0,-172-58 0,-1 1 0,1 1 0,-1 1 0,-1 0 0,-1 2 0,25 22 0,-26-18 93,-1 2-1,-1 0 0,21 37 1,11 16 756,-9-26-849,1-2 0,2-2 0,2-1 0,2-3 0,56 39 0,150 96 0,105 81 0,-346-248 0,0 1 0,0-1 0,22 10 0,-31-16 0,0 0 0,0-1 0,1 1 0,-1-1 0,0 0 0,0 1 0,0-1 0,1 0 0,-1 0 0,0 0 0,1 0 0,-1 0 0,0 0 0,0 0 0,1 0 0,-1 0 0,0 0 0,0-1 0,0 1 0,3-2 0,-3 1 0,-1 0 0,1-1 0,0 1 0,0 0 0,-1-1 0,1 1 0,-1-1 0,1 1 0,-1-1 0,1 1 0,-1-1 0,0 0 0,0 1 0,0-1 0,0 1 0,0-1 0,0 1 0,-1-1 0,1 0 0,0 1 0,-1-1 0,0-1 0,-53-175 0,7 28 0,26 39 0,16 80 0,0-1 0,-2 1 0,-2 1 0,-19-49 0,27 76 0,1 1 0,-1 0 0,0 0 0,-1 0 0,1 0 0,0 0 0,-1 0 0,1 0 0,-1 0 0,1 0 0,-1 1 0,0-1 0,0 0 0,0 1 0,0 0 0,0-1 0,0 1 0,0 0 0,0 0 0,0 0 0,-1 1 0,1-1 0,0 0 0,-1 1 0,1-1 0,0 1 0,-1 0 0,1 0 0,-1 0 0,1 0 0,0 0 0,-1 1 0,1-1 0,0 1 0,-1-1 0,1 1 0,0 0 0,-1 0 0,1 0 0,0 0 0,0 0 0,-3 3 0,-8 5 0,1 1 0,0 0 0,1 0 0,0 1 0,-12 17 0,-60 71 0,9-13 0,-123 190 0,195-273 0,-1 0 0,1 1 0,1-1 0,-1 1 0,0-1 0,1 1 0,0 0 0,0-1 0,0 1 0,0 0 0,1 0 0,-1 0 0,1 0 0,0 0 0,0 0 0,0 0 0,1-1 0,0 1 0,-1 0 0,1 0 0,1 0 0,1 4 0,1-2 0,0 0 0,1 0 0,0 0 0,1 0 0,-1-1 0,1 0 0,0 0 0,0-1 0,1 1 0,11 5 0,364 168 0,-242-118 0,-107-45 0,-1 0 0,1 0 0,0-3 0,1 0 0,0-2 0,54 8 0,-84-18-5,0 0 0,-1 0 0,1 0 1,-1 0-1,1 0 0,-1-1 0,1 0 0,-1 0 0,1 0 0,-1 0 0,0 0 0,1-1 0,-1 0 0,0 1 0,0-1 0,0 0 1,4-4-1,-3 1 24,0 1 1,0-1-1,-1 0 1,1 0-1,-1 0 1,0 0-1,-1-1 1,1 1-1,2-11 1,0-8-240,0 0 0,-1-1-1,-2 1 1,0-26 0,-2 38-151,1-32-6455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36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" Type="http://schemas.openxmlformats.org/officeDocument/2006/relationships/image" Target="../media/image32.jpg"/><Relationship Id="rId21" Type="http://schemas.openxmlformats.org/officeDocument/2006/relationships/image" Target="../media/image40.png"/><Relationship Id="rId7" Type="http://schemas.openxmlformats.org/officeDocument/2006/relationships/image" Target="../media/image36.jpg"/><Relationship Id="rId12" Type="http://schemas.openxmlformats.org/officeDocument/2006/relationships/customXml" Target="../ink/ink2.xml"/><Relationship Id="rId17" Type="http://schemas.openxmlformats.org/officeDocument/2006/relationships/image" Target="../media/image38.png"/><Relationship Id="rId25" Type="http://schemas.openxmlformats.org/officeDocument/2006/relationships/image" Target="../media/image42.png"/><Relationship Id="rId2" Type="http://schemas.openxmlformats.org/officeDocument/2006/relationships/image" Target="../media/image31.jpg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50.png"/><Relationship Id="rId24" Type="http://schemas.openxmlformats.org/officeDocument/2006/relationships/customXml" Target="../ink/ink8.xml"/><Relationship Id="rId5" Type="http://schemas.openxmlformats.org/officeDocument/2006/relationships/image" Target="../media/image34.jp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customXml" Target="../ink/ink10.xml"/><Relationship Id="rId10" Type="http://schemas.openxmlformats.org/officeDocument/2006/relationships/customXml" Target="../ink/ink1.xml"/><Relationship Id="rId19" Type="http://schemas.openxmlformats.org/officeDocument/2006/relationships/image" Target="../media/image39.png"/><Relationship Id="rId4" Type="http://schemas.openxmlformats.org/officeDocument/2006/relationships/image" Target="../media/image33.jpg"/><Relationship Id="rId9" Type="http://schemas.openxmlformats.org/officeDocument/2006/relationships/image" Target="../media/image38.jp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214" y="3275126"/>
            <a:ext cx="6017342" cy="1699996"/>
          </a:xfrm>
        </p:spPr>
        <p:txBody>
          <a:bodyPr>
            <a:normAutofit fontScale="90000"/>
          </a:bodyPr>
          <a:lstStyle/>
          <a:p>
            <a:r>
              <a:rPr lang="en-US" dirty="0"/>
              <a:t>You Lose GPT: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horror Experience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929C4-A172-8D1C-F61C-E17B5D085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44" y="1482213"/>
            <a:ext cx="5378245" cy="759542"/>
          </a:xfrm>
        </p:spPr>
        <p:txBody>
          <a:bodyPr/>
          <a:lstStyle/>
          <a:p>
            <a:r>
              <a:rPr lang="en-US" dirty="0"/>
              <a:t>Group Objective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756BFF-FB75-401B-B43C-C2395A33D7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E9C2F-EDDC-3AD2-45B2-B4240AA50864}"/>
              </a:ext>
            </a:extLst>
          </p:cNvPr>
          <p:cNvSpPr txBox="1"/>
          <p:nvPr/>
        </p:nvSpPr>
        <p:spPr>
          <a:xfrm>
            <a:off x="3362631" y="2639091"/>
            <a:ext cx="4896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 entertain the user through the medium of a game, while also demonstrating a mastery of the topics covered in CS- 316 chapter  8 -13.</a:t>
            </a:r>
          </a:p>
        </p:txBody>
      </p:sp>
    </p:spTree>
    <p:extLst>
      <p:ext uri="{BB962C8B-B14F-4D97-AF65-F5344CB8AC3E}">
        <p14:creationId xmlns:p14="http://schemas.microsoft.com/office/powerpoint/2010/main" val="374300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60E-12C9-155D-DAAC-4659138D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351" y="98787"/>
            <a:ext cx="3445775" cy="128756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How we used Ch.8 </a:t>
            </a:r>
          </a:p>
        </p:txBody>
      </p:sp>
      <p:pic>
        <p:nvPicPr>
          <p:cNvPr id="5" name="Picture Placeholder 4" descr="A computer screen shot of a message&#10;&#10;Description automatically generated">
            <a:extLst>
              <a:ext uri="{FF2B5EF4-FFF2-40B4-BE49-F238E27FC236}">
                <a16:creationId xmlns:a16="http://schemas.microsoft.com/office/drawing/2014/main" id="{0F2B7CA1-EE5B-AA34-4143-25D9D369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423" y="4194453"/>
            <a:ext cx="10983703" cy="2663547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2EE4-001A-8A56-5904-71734BFAE8B2}"/>
              </a:ext>
            </a:extLst>
          </p:cNvPr>
          <p:cNvSpPr txBox="1"/>
          <p:nvPr/>
        </p:nvSpPr>
        <p:spPr>
          <a:xfrm>
            <a:off x="5869858" y="2094270"/>
            <a:ext cx="555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used the Universal </a:t>
            </a:r>
            <a:r>
              <a:rPr lang="en-US" dirty="0" err="1">
                <a:solidFill>
                  <a:schemeClr val="bg1"/>
                </a:solidFill>
              </a:rPr>
              <a:t>toString</a:t>
            </a:r>
            <a:r>
              <a:rPr lang="en-US" dirty="0">
                <a:solidFill>
                  <a:schemeClr val="bg1"/>
                </a:solidFill>
              </a:rPr>
              <a:t>, as seen in chapter 8 as shown below, this made sending Strings from other methods very efficient.</a:t>
            </a:r>
          </a:p>
        </p:txBody>
      </p:sp>
    </p:spTree>
    <p:extLst>
      <p:ext uri="{BB962C8B-B14F-4D97-AF65-F5344CB8AC3E}">
        <p14:creationId xmlns:p14="http://schemas.microsoft.com/office/powerpoint/2010/main" val="8707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D211EF9C-99FB-CF97-C03F-28261AAF46F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66169" y="4375554"/>
            <a:ext cx="9927269" cy="126489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9877D7-52B5-F982-1F41-32CD6BE312FF}"/>
              </a:ext>
            </a:extLst>
          </p:cNvPr>
          <p:cNvSpPr txBox="1"/>
          <p:nvPr/>
        </p:nvSpPr>
        <p:spPr>
          <a:xfrm>
            <a:off x="855407" y="2828835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did not directly interact with any of the html elements within the </a:t>
            </a:r>
            <a:r>
              <a:rPr lang="en-US" dirty="0" err="1">
                <a:solidFill>
                  <a:schemeClr val="bg1"/>
                </a:solidFill>
              </a:rPr>
              <a:t>fxml</a:t>
            </a:r>
            <a:r>
              <a:rPr lang="en-US" dirty="0">
                <a:solidFill>
                  <a:schemeClr val="bg1"/>
                </a:solidFill>
              </a:rPr>
              <a:t> file, instead relying on the controller class as shown below. This made the logic- element relationship very easy to follow.</a:t>
            </a:r>
          </a:p>
        </p:txBody>
      </p:sp>
    </p:spTree>
    <p:extLst>
      <p:ext uri="{BB962C8B-B14F-4D97-AF65-F5344CB8AC3E}">
        <p14:creationId xmlns:p14="http://schemas.microsoft.com/office/powerpoint/2010/main" val="297203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F466A2E3-D8A6-46CE-3072-F7B98DDD6F7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5055" y="5063613"/>
            <a:ext cx="7925900" cy="1179999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B03597EB-2850-2A51-D078-E8030BDB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5055" y="2965777"/>
            <a:ext cx="6213564" cy="148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1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08B8-69C6-405C-DB9B-8DBE40ED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Ch.10-11 Section here onward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5E26D9-556D-AD82-0718-AFF3619051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8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D874-EE57-31E5-469F-1FF1C9A3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447040"/>
            <a:ext cx="4659086" cy="1817189"/>
          </a:xfrm>
        </p:spPr>
        <p:txBody>
          <a:bodyPr>
            <a:normAutofit fontScale="90000"/>
          </a:bodyPr>
          <a:lstStyle/>
          <a:p>
            <a:r>
              <a:rPr lang="en-US" dirty="0"/>
              <a:t>Ch.12-13 here onward: Gui Parts 1 and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E4663-51D0-B210-B596-54695A14BE5B}"/>
              </a:ext>
            </a:extLst>
          </p:cNvPr>
          <p:cNvSpPr txBox="1"/>
          <p:nvPr/>
        </p:nvSpPr>
        <p:spPr>
          <a:xfrm>
            <a:off x="5210628" y="681281"/>
            <a:ext cx="58492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Chapter 12 Material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12.5: Event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of Application class, defining values for property and control, visual design within </a:t>
            </a:r>
            <a:r>
              <a:rPr lang="en-US" dirty="0" err="1">
                <a:solidFill>
                  <a:schemeClr val="bg1"/>
                </a:solidFill>
              </a:rPr>
              <a:t>fxml</a:t>
            </a:r>
            <a:r>
              <a:rPr lang="en-US" dirty="0">
                <a:solidFill>
                  <a:schemeClr val="bg1"/>
                </a:solidFill>
              </a:rPr>
              <a:t>, importing classes for use in the controller and normal classes, static and instance var, </a:t>
            </a:r>
            <a:r>
              <a:rPr lang="en-US" dirty="0" err="1">
                <a:solidFill>
                  <a:schemeClr val="bg1"/>
                </a:solidFill>
              </a:rPr>
              <a:t>fx:id</a:t>
            </a:r>
            <a:r>
              <a:rPr lang="en-US" dirty="0">
                <a:solidFill>
                  <a:schemeClr val="bg1"/>
                </a:solidFill>
              </a:rPr>
              <a:t>, FXML Loader, Action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12.4: use of GUI: adding and editing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Control (buttons, labels, text fields), Stage, Scenes (each story point), Layout containers (walking buttons, </a:t>
            </a:r>
            <a:r>
              <a:rPr lang="en-US" dirty="0" err="1">
                <a:solidFill>
                  <a:schemeClr val="bg1"/>
                </a:solidFill>
              </a:rPr>
              <a:t>gridpanes</a:t>
            </a:r>
            <a:r>
              <a:rPr lang="en-US" dirty="0">
                <a:solidFill>
                  <a:schemeClr val="bg1"/>
                </a:solidFill>
              </a:rPr>
              <a:t>), Event Handler and Controller Class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7BD98-54DB-DA70-9D0E-E3BC40CE21F0}"/>
              </a:ext>
            </a:extLst>
          </p:cNvPr>
          <p:cNvSpPr txBox="1"/>
          <p:nvPr/>
        </p:nvSpPr>
        <p:spPr>
          <a:xfrm>
            <a:off x="442685" y="3500845"/>
            <a:ext cx="4963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Chapter 13: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13.3: Panes and Boxes, Mouse Event Handling, Setting User Data, @fxml variables, Property Bindings and Listeners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13.5: </a:t>
            </a:r>
            <a:r>
              <a:rPr lang="en-US" dirty="0" err="1">
                <a:solidFill>
                  <a:schemeClr val="bg1"/>
                </a:solidFill>
              </a:rPr>
              <a:t>stage.set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for data-driven GUIs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6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761F-C41C-B309-9E39-B3296720E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217714"/>
            <a:ext cx="6299200" cy="624115"/>
          </a:xfrm>
        </p:spPr>
        <p:txBody>
          <a:bodyPr>
            <a:normAutofit/>
          </a:bodyPr>
          <a:lstStyle/>
          <a:p>
            <a:r>
              <a:rPr lang="en-US" sz="3600" dirty="0"/>
              <a:t>Storyline for </a:t>
            </a:r>
            <a:r>
              <a:rPr lang="en-US" sz="3600" dirty="0" err="1"/>
              <a:t>youlosegpt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32BA0-B2C0-F8B8-102C-1E2E2270E4FD}"/>
              </a:ext>
            </a:extLst>
          </p:cNvPr>
          <p:cNvSpPr txBox="1">
            <a:spLocks/>
          </p:cNvSpPr>
          <p:nvPr/>
        </p:nvSpPr>
        <p:spPr>
          <a:xfrm>
            <a:off x="131923" y="874912"/>
            <a:ext cx="6020803" cy="819924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Affected the code we used to determine which image went where.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ECD4E-854C-E859-033B-E9F627E66540}"/>
              </a:ext>
            </a:extLst>
          </p:cNvPr>
          <p:cNvSpPr txBox="1"/>
          <p:nvPr/>
        </p:nvSpPr>
        <p:spPr>
          <a:xfrm>
            <a:off x="234931" y="1549987"/>
            <a:ext cx="1002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Cry</a:t>
            </a:r>
          </a:p>
          <a:p>
            <a:r>
              <a:rPr lang="en-US" dirty="0">
                <a:solidFill>
                  <a:srgbClr val="FFC000"/>
                </a:solidFill>
              </a:rPr>
              <a:t>Left</a:t>
            </a:r>
          </a:p>
          <a:p>
            <a:r>
              <a:rPr lang="en-US" dirty="0">
                <a:solidFill>
                  <a:srgbClr val="00B050"/>
                </a:solidFill>
              </a:rPr>
              <a:t>Right</a:t>
            </a:r>
          </a:p>
          <a:p>
            <a:r>
              <a:rPr lang="en-US" dirty="0">
                <a:solidFill>
                  <a:srgbClr val="00B0F0"/>
                </a:solidFill>
              </a:rPr>
              <a:t>Straight</a:t>
            </a:r>
          </a:p>
        </p:txBody>
      </p:sp>
      <p:pic>
        <p:nvPicPr>
          <p:cNvPr id="6" name="Picture 5" descr="A neon sign with text&#10;&#10;Description automatically generated">
            <a:extLst>
              <a:ext uri="{FF2B5EF4-FFF2-40B4-BE49-F238E27FC236}">
                <a16:creationId xmlns:a16="http://schemas.microsoft.com/office/drawing/2014/main" id="{D963DC73-E6B2-2BE7-4D81-0733FC98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6" y="2747120"/>
            <a:ext cx="1857829" cy="1449106"/>
          </a:xfrm>
          <a:prstGeom prst="rect">
            <a:avLst/>
          </a:prstGeom>
        </p:spPr>
      </p:pic>
      <p:pic>
        <p:nvPicPr>
          <p:cNvPr id="7" name="Picture 6" descr="A foggy forest with trees&#10;&#10;Description automatically generated">
            <a:extLst>
              <a:ext uri="{FF2B5EF4-FFF2-40B4-BE49-F238E27FC236}">
                <a16:creationId xmlns:a16="http://schemas.microsoft.com/office/drawing/2014/main" id="{CD3645E4-F276-48A5-52CF-E12B95D6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09" y="4577840"/>
            <a:ext cx="2982744" cy="1341339"/>
          </a:xfrm>
          <a:prstGeom prst="rect">
            <a:avLst/>
          </a:prstGeom>
        </p:spPr>
      </p:pic>
      <p:pic>
        <p:nvPicPr>
          <p:cNvPr id="8" name="Picture 7" descr="A foggy forest with trees&#10;&#10;Description automatically generated">
            <a:extLst>
              <a:ext uri="{FF2B5EF4-FFF2-40B4-BE49-F238E27FC236}">
                <a16:creationId xmlns:a16="http://schemas.microsoft.com/office/drawing/2014/main" id="{5712220C-32EF-FB8D-91A9-51FB67EF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287" y="4977254"/>
            <a:ext cx="2297105" cy="1292121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51B52A-1C0E-3A9A-0D03-7ACE573F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9371" y="3028959"/>
            <a:ext cx="1947672" cy="1097280"/>
          </a:xfrm>
          <a:prstGeom prst="rect">
            <a:avLst/>
          </a:prstGeom>
        </p:spPr>
      </p:pic>
      <p:pic>
        <p:nvPicPr>
          <p:cNvPr id="10" name="Picture 9" descr="A house surrounded by trees&#10;&#10;Description automatically generated">
            <a:extLst>
              <a:ext uri="{FF2B5EF4-FFF2-40B4-BE49-F238E27FC236}">
                <a16:creationId xmlns:a16="http://schemas.microsoft.com/office/drawing/2014/main" id="{D6B66380-1CF8-197C-FC5A-683D5124F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392" y="3577599"/>
            <a:ext cx="2280905" cy="1303375"/>
          </a:xfrm>
          <a:prstGeom prst="rect">
            <a:avLst/>
          </a:prstGeom>
        </p:spPr>
      </p:pic>
      <p:pic>
        <p:nvPicPr>
          <p:cNvPr id="11" name="Picture 10" descr="A dark forest with fog&#10;&#10;Description automatically generated">
            <a:extLst>
              <a:ext uri="{FF2B5EF4-FFF2-40B4-BE49-F238E27FC236}">
                <a16:creationId xmlns:a16="http://schemas.microsoft.com/office/drawing/2014/main" id="{4DA2EE4F-0952-2FE6-2B49-033CF701A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8431" y="1284874"/>
            <a:ext cx="1857829" cy="1237529"/>
          </a:xfrm>
          <a:prstGeom prst="rect">
            <a:avLst/>
          </a:prstGeom>
        </p:spPr>
      </p:pic>
      <p:pic>
        <p:nvPicPr>
          <p:cNvPr id="12" name="Picture 11" descr="A foggy forest at night&#10;&#10;Description automatically generated">
            <a:extLst>
              <a:ext uri="{FF2B5EF4-FFF2-40B4-BE49-F238E27FC236}">
                <a16:creationId xmlns:a16="http://schemas.microsoft.com/office/drawing/2014/main" id="{CF28C97A-837E-2493-FC13-13EE93640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829" y="618615"/>
            <a:ext cx="1741715" cy="1161724"/>
          </a:xfrm>
          <a:prstGeom prst="rect">
            <a:avLst/>
          </a:prstGeom>
        </p:spPr>
      </p:pic>
      <p:pic>
        <p:nvPicPr>
          <p:cNvPr id="13" name="Picture 12" descr="A foggy forest with trees&#10;&#10;Description automatically generated">
            <a:extLst>
              <a:ext uri="{FF2B5EF4-FFF2-40B4-BE49-F238E27FC236}">
                <a16:creationId xmlns:a16="http://schemas.microsoft.com/office/drawing/2014/main" id="{70BB11A8-7E6B-6482-6B02-201743E1B8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0044" y="216286"/>
            <a:ext cx="2104974" cy="15168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B8C411E-A56C-BE68-981F-E6036A10AE3B}"/>
                  </a:ext>
                </a:extLst>
              </p14:cNvPr>
              <p14:cNvContentPartPr/>
              <p14:nvPr/>
            </p14:nvContentPartPr>
            <p14:xfrm>
              <a:off x="3977520" y="4268400"/>
              <a:ext cx="7189560" cy="2558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B8C411E-A56C-BE68-981F-E6036A10AE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71400" y="4262280"/>
                <a:ext cx="7201800" cy="25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3ED683-EC78-E10E-6A5F-2885605C4777}"/>
                  </a:ext>
                </a:extLst>
              </p14:cNvPr>
              <p14:cNvContentPartPr/>
              <p14:nvPr/>
            </p14:nvContentPartPr>
            <p14:xfrm>
              <a:off x="7234392" y="4142351"/>
              <a:ext cx="4638960" cy="2233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3ED683-EC78-E10E-6A5F-2885605C47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8272" y="4136231"/>
                <a:ext cx="4651200" cy="22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A366BF-A0CD-BA93-8913-FC7B20011F7B}"/>
                  </a:ext>
                </a:extLst>
              </p14:cNvPr>
              <p14:cNvContentPartPr/>
              <p14:nvPr/>
            </p14:nvContentPartPr>
            <p14:xfrm>
              <a:off x="1996800" y="3228360"/>
              <a:ext cx="8098920" cy="444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A366BF-A0CD-BA93-8913-FC7B20011F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0680" y="3222240"/>
                <a:ext cx="81111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5FF0F6-829F-2DDC-18EC-5FA570E799A3}"/>
                  </a:ext>
                </a:extLst>
              </p14:cNvPr>
              <p14:cNvContentPartPr/>
              <p14:nvPr/>
            </p14:nvContentPartPr>
            <p14:xfrm>
              <a:off x="2026680" y="1747320"/>
              <a:ext cx="2147400" cy="1194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5FF0F6-829F-2DDC-18EC-5FA570E799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20560" y="1741200"/>
                <a:ext cx="2159640" cy="12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54931A8-BE1C-EE0B-173A-8BFE5BF37708}"/>
                  </a:ext>
                </a:extLst>
              </p14:cNvPr>
              <p14:cNvContentPartPr/>
              <p14:nvPr/>
            </p14:nvContentPartPr>
            <p14:xfrm>
              <a:off x="6088769" y="1515260"/>
              <a:ext cx="287280" cy="30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54931A8-BE1C-EE0B-173A-8BFE5BF377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82649" y="1509140"/>
                <a:ext cx="299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A83676-F4FC-527B-C94A-193D3C48988A}"/>
                  </a:ext>
                </a:extLst>
              </p14:cNvPr>
              <p14:cNvContentPartPr/>
              <p14:nvPr/>
            </p14:nvContentPartPr>
            <p14:xfrm>
              <a:off x="8249154" y="736492"/>
              <a:ext cx="413280" cy="276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A83676-F4FC-527B-C94A-193D3C4898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43034" y="730372"/>
                <a:ext cx="4255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D374A89-3C90-F324-3BE2-9071A9190297}"/>
                  </a:ext>
                </a:extLst>
              </p14:cNvPr>
              <p14:cNvContentPartPr/>
              <p14:nvPr/>
            </p14:nvContentPartPr>
            <p14:xfrm>
              <a:off x="10922628" y="1057084"/>
              <a:ext cx="1109880" cy="1737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D374A89-3C90-F324-3BE2-9071A91902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16508" y="1050964"/>
                <a:ext cx="1122120" cy="17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1EF60AE-6C6E-D7C9-4AD9-D82A505F3C6A}"/>
                  </a:ext>
                </a:extLst>
              </p14:cNvPr>
              <p14:cNvContentPartPr/>
              <p14:nvPr/>
            </p14:nvContentPartPr>
            <p14:xfrm>
              <a:off x="10789440" y="1843800"/>
              <a:ext cx="389160" cy="1108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1EF60AE-6C6E-D7C9-4AD9-D82A505F3C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783320" y="1837680"/>
                <a:ext cx="401400" cy="11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4245F76-4E4A-6534-4DE6-2FA797BD09C6}"/>
                  </a:ext>
                </a:extLst>
              </p14:cNvPr>
              <p14:cNvContentPartPr/>
              <p14:nvPr/>
            </p14:nvContentPartPr>
            <p14:xfrm>
              <a:off x="8230588" y="1968380"/>
              <a:ext cx="2028960" cy="885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4245F76-4E4A-6534-4DE6-2FA797BD09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24468" y="1962260"/>
                <a:ext cx="204120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B087B3D-67D3-059F-F5F4-8082552DEEB8}"/>
                  </a:ext>
                </a:extLst>
              </p14:cNvPr>
              <p14:cNvContentPartPr/>
              <p14:nvPr/>
            </p14:nvContentPartPr>
            <p14:xfrm>
              <a:off x="5869625" y="2244014"/>
              <a:ext cx="4024800" cy="857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B087B3D-67D3-059F-F5F4-8082552DEE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63505" y="2237894"/>
                <a:ext cx="4037040" cy="8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07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{91D1EA60-CA88-43D4-BCBF-29A074A740FA}tf22318419_win32</Template>
  <TotalTime>251</TotalTime>
  <Words>284</Words>
  <Application>Microsoft Office PowerPoint</Application>
  <PresentationFormat>Widescreen</PresentationFormat>
  <Paragraphs>30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Custom</vt:lpstr>
      <vt:lpstr>You Lose GPT:  A horror Experience</vt:lpstr>
      <vt:lpstr>Group Objective</vt:lpstr>
      <vt:lpstr>How we used Ch.8 </vt:lpstr>
      <vt:lpstr>PowerPoint Presentation</vt:lpstr>
      <vt:lpstr>PowerPoint Presentation</vt:lpstr>
      <vt:lpstr>Ch.10-11 Section here onward</vt:lpstr>
      <vt:lpstr>Ch.12-13 here onward: Gui Parts 1 and 2</vt:lpstr>
      <vt:lpstr>Storyline for youlosegpt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Lose GPT</dc:title>
  <dc:creator>Cobb, Bryon - cobbbj05</dc:creator>
  <cp:lastModifiedBy>Cobb, Bryon - cobbbj05</cp:lastModifiedBy>
  <cp:revision>5</cp:revision>
  <dcterms:created xsi:type="dcterms:W3CDTF">2024-03-14T02:10:00Z</dcterms:created>
  <dcterms:modified xsi:type="dcterms:W3CDTF">2024-03-16T23:27:45Z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